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9" r:id="rId2"/>
    <p:sldId id="270" r:id="rId3"/>
    <p:sldId id="256" r:id="rId4"/>
    <p:sldId id="257" r:id="rId5"/>
    <p:sldId id="258" r:id="rId6"/>
    <p:sldId id="260" r:id="rId7"/>
    <p:sldId id="261" r:id="rId8"/>
    <p:sldId id="263" r:id="rId9"/>
    <p:sldId id="262" r:id="rId10"/>
    <p:sldId id="264" r:id="rId11"/>
    <p:sldId id="267" r:id="rId12"/>
    <p:sldId id="265" r:id="rId13"/>
    <p:sldId id="268" r:id="rId14"/>
    <p:sldId id="269" r:id="rId15"/>
    <p:sldId id="27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6" clrIdx="0">
    <p:extLst>
      <p:ext uri="{19B8F6BF-5375-455C-9EA6-DF929625EA0E}">
        <p15:presenceInfo xmlns:p15="http://schemas.microsoft.com/office/powerpoint/2012/main" userId="f70cb9d0a9991a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B099-B5B2-4AB7-81A9-2A81225580E3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F4BEA7-12B0-49DF-A95F-F004A0D4D33F}">
      <dgm:prSet phldrT="[Text]" custT="1"/>
      <dgm:spPr/>
      <dgm:t>
        <a:bodyPr/>
        <a:lstStyle/>
        <a:p>
          <a:r>
            <a:rPr lang="fr-FR" sz="20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Les figures d’analogie</a:t>
          </a:r>
          <a:r>
            <a:rPr lang="en-US" sz="2000" dirty="0"/>
            <a:t>.</a:t>
          </a:r>
        </a:p>
      </dgm:t>
    </dgm:pt>
    <dgm:pt modelId="{BFF3838A-A15C-4B24-B244-7C15783E56BD}" type="parTrans" cxnId="{48E28E3E-3857-4555-B6CB-3E616267785E}">
      <dgm:prSet/>
      <dgm:spPr/>
      <dgm:t>
        <a:bodyPr/>
        <a:lstStyle/>
        <a:p>
          <a:endParaRPr lang="en-US"/>
        </a:p>
      </dgm:t>
    </dgm:pt>
    <dgm:pt modelId="{133E96EB-991B-48AE-9695-2CFD5762D1F6}" type="sibTrans" cxnId="{48E28E3E-3857-4555-B6CB-3E616267785E}">
      <dgm:prSet/>
      <dgm:spPr/>
      <dgm:t>
        <a:bodyPr/>
        <a:lstStyle/>
        <a:p>
          <a:endParaRPr lang="en-US"/>
        </a:p>
      </dgm:t>
    </dgm:pt>
    <dgm:pt modelId="{653D313B-3D12-4D4D-BF87-2D17011E84F0}">
      <dgm:prSet phldrT="[Text]" custT="1"/>
      <dgm:spPr/>
      <dgm:t>
        <a:bodyPr/>
        <a:lstStyle/>
        <a:p>
          <a:r>
            <a:rPr lang="fr-FR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1-La comparaison.</a:t>
          </a:r>
        </a:p>
      </dgm:t>
    </dgm:pt>
    <dgm:pt modelId="{505D5D00-66F2-4928-B542-3C8F09426BEB}" type="parTrans" cxnId="{D38DBC5C-4700-4340-9246-15BD3842C15D}">
      <dgm:prSet/>
      <dgm:spPr/>
      <dgm:t>
        <a:bodyPr/>
        <a:lstStyle/>
        <a:p>
          <a:endParaRPr lang="en-US"/>
        </a:p>
      </dgm:t>
    </dgm:pt>
    <dgm:pt modelId="{91A8D7EE-336D-4200-B005-CE0BB04BF8DA}" type="sibTrans" cxnId="{D38DBC5C-4700-4340-9246-15BD3842C15D}">
      <dgm:prSet/>
      <dgm:spPr/>
      <dgm:t>
        <a:bodyPr/>
        <a:lstStyle/>
        <a:p>
          <a:endParaRPr lang="en-US"/>
        </a:p>
      </dgm:t>
    </dgm:pt>
    <dgm:pt modelId="{FDDEC143-AE5B-4D9D-8D72-147556FFC140}">
      <dgm:prSet phldrT="[Text]" custT="1"/>
      <dgm:spPr/>
      <dgm:t>
        <a:bodyPr/>
        <a:lstStyle/>
        <a:p>
          <a:r>
            <a:rPr lang="fr-FR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2-La métaphore</a:t>
          </a:r>
          <a:r>
            <a:rPr lang="en-US" sz="1800" dirty="0"/>
            <a:t>.</a:t>
          </a:r>
        </a:p>
      </dgm:t>
    </dgm:pt>
    <dgm:pt modelId="{979B3DE3-175F-409E-8164-579DF52E4FC8}" type="parTrans" cxnId="{9920E3BE-53BD-4270-961D-6D38E6B9AFBD}">
      <dgm:prSet/>
      <dgm:spPr/>
      <dgm:t>
        <a:bodyPr/>
        <a:lstStyle/>
        <a:p>
          <a:endParaRPr lang="en-US"/>
        </a:p>
      </dgm:t>
    </dgm:pt>
    <dgm:pt modelId="{3328E98C-DEFA-4213-8792-890FFAE21C8C}" type="sibTrans" cxnId="{9920E3BE-53BD-4270-961D-6D38E6B9AFBD}">
      <dgm:prSet/>
      <dgm:spPr/>
      <dgm:t>
        <a:bodyPr/>
        <a:lstStyle/>
        <a:p>
          <a:endParaRPr lang="en-US"/>
        </a:p>
      </dgm:t>
    </dgm:pt>
    <dgm:pt modelId="{4350A042-504C-4085-A61D-F482B8DF8BF7}">
      <dgm:prSet phldrT="[Text]" custT="1"/>
      <dgm:spPr/>
      <dgm:t>
        <a:bodyPr/>
        <a:lstStyle/>
        <a:p>
          <a:r>
            <a:rPr lang="en-US" sz="1800" dirty="0"/>
            <a:t>3- </a:t>
          </a:r>
          <a:r>
            <a:rPr lang="en-US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en-US" sz="18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personnification</a:t>
          </a:r>
          <a:r>
            <a:rPr lang="en-US" sz="1800" dirty="0"/>
            <a:t>.</a:t>
          </a:r>
        </a:p>
      </dgm:t>
    </dgm:pt>
    <dgm:pt modelId="{75A3178B-AFAE-49B5-A9C3-8C2DE99CF543}" type="parTrans" cxnId="{CA460C05-7D99-481C-B43A-3F98F4D37426}">
      <dgm:prSet/>
      <dgm:spPr/>
      <dgm:t>
        <a:bodyPr/>
        <a:lstStyle/>
        <a:p>
          <a:endParaRPr lang="en-US"/>
        </a:p>
      </dgm:t>
    </dgm:pt>
    <dgm:pt modelId="{7D3F154A-605A-4E55-9C32-DE9A420377A1}" type="sibTrans" cxnId="{CA460C05-7D99-481C-B43A-3F98F4D37426}">
      <dgm:prSet/>
      <dgm:spPr/>
      <dgm:t>
        <a:bodyPr/>
        <a:lstStyle/>
        <a:p>
          <a:endParaRPr lang="en-US"/>
        </a:p>
      </dgm:t>
    </dgm:pt>
    <dgm:pt modelId="{0F26A967-42C5-46D6-B2CF-2241A639B3ED}">
      <dgm:prSet phldrT="[Text]" custT="1"/>
      <dgm:spPr/>
      <dgm:t>
        <a:bodyPr/>
        <a:lstStyle/>
        <a:p>
          <a:r>
            <a:rPr lang="fr-FR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4-L’allégorie</a:t>
          </a:r>
          <a:r>
            <a:rPr lang="en-US" sz="1800" dirty="0"/>
            <a:t>.</a:t>
          </a:r>
        </a:p>
      </dgm:t>
    </dgm:pt>
    <dgm:pt modelId="{0662A710-8A46-428A-AAB7-4B22D05A4300}" type="parTrans" cxnId="{F400809D-02F4-4CD8-A671-8BC6C097CB5C}">
      <dgm:prSet/>
      <dgm:spPr/>
      <dgm:t>
        <a:bodyPr/>
        <a:lstStyle/>
        <a:p>
          <a:endParaRPr lang="en-US"/>
        </a:p>
      </dgm:t>
    </dgm:pt>
    <dgm:pt modelId="{7B787A9C-0FAB-435D-B307-2B7E0959EFAD}" type="sibTrans" cxnId="{F400809D-02F4-4CD8-A671-8BC6C097CB5C}">
      <dgm:prSet/>
      <dgm:spPr/>
      <dgm:t>
        <a:bodyPr/>
        <a:lstStyle/>
        <a:p>
          <a:endParaRPr lang="en-US"/>
        </a:p>
      </dgm:t>
    </dgm:pt>
    <dgm:pt modelId="{82008954-8B7F-4F35-8E53-D1E756941312}" type="pres">
      <dgm:prSet presAssocID="{C6A0B099-B5B2-4AB7-81A9-2A81225580E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52854A-8A7C-4B1F-BC60-EBE79D62C148}" type="pres">
      <dgm:prSet presAssocID="{6FF4BEA7-12B0-49DF-A95F-F004A0D4D33F}" presName="root1" presStyleCnt="0"/>
      <dgm:spPr/>
    </dgm:pt>
    <dgm:pt modelId="{99067557-A381-461B-8115-7E26D0897639}" type="pres">
      <dgm:prSet presAssocID="{6FF4BEA7-12B0-49DF-A95F-F004A0D4D33F}" presName="LevelOneTextNode" presStyleLbl="node0" presStyleIdx="0" presStyleCnt="1" custLinFactNeighborX="5329">
        <dgm:presLayoutVars>
          <dgm:chPref val="3"/>
        </dgm:presLayoutVars>
      </dgm:prSet>
      <dgm:spPr/>
    </dgm:pt>
    <dgm:pt modelId="{BE495B11-8C02-47D5-862D-01E6A9612612}" type="pres">
      <dgm:prSet presAssocID="{6FF4BEA7-12B0-49DF-A95F-F004A0D4D33F}" presName="level2hierChild" presStyleCnt="0"/>
      <dgm:spPr/>
    </dgm:pt>
    <dgm:pt modelId="{D2DE61C2-5009-440A-A877-BCDFA3C79309}" type="pres">
      <dgm:prSet presAssocID="{505D5D00-66F2-4928-B542-3C8F09426BEB}" presName="conn2-1" presStyleLbl="parChTrans1D2" presStyleIdx="0" presStyleCnt="4"/>
      <dgm:spPr/>
    </dgm:pt>
    <dgm:pt modelId="{7E0E6865-CDE5-4E8B-886D-C61D78BCBB38}" type="pres">
      <dgm:prSet presAssocID="{505D5D00-66F2-4928-B542-3C8F09426BEB}" presName="connTx" presStyleLbl="parChTrans1D2" presStyleIdx="0" presStyleCnt="4"/>
      <dgm:spPr/>
    </dgm:pt>
    <dgm:pt modelId="{8A75D606-68A2-4D67-9196-87A7CDEE8BFB}" type="pres">
      <dgm:prSet presAssocID="{653D313B-3D12-4D4D-BF87-2D17011E84F0}" presName="root2" presStyleCnt="0"/>
      <dgm:spPr/>
    </dgm:pt>
    <dgm:pt modelId="{EE50DC85-022D-45B9-890D-9E8F39160267}" type="pres">
      <dgm:prSet presAssocID="{653D313B-3D12-4D4D-BF87-2D17011E84F0}" presName="LevelTwoTextNode" presStyleLbl="node2" presStyleIdx="0" presStyleCnt="4" custScaleX="97422" custLinFactNeighborX="-388" custLinFactNeighborY="1269">
        <dgm:presLayoutVars>
          <dgm:chPref val="3"/>
        </dgm:presLayoutVars>
      </dgm:prSet>
      <dgm:spPr/>
    </dgm:pt>
    <dgm:pt modelId="{FF7339D8-48CA-4AB4-892F-E46B19ED1F3E}" type="pres">
      <dgm:prSet presAssocID="{653D313B-3D12-4D4D-BF87-2D17011E84F0}" presName="level3hierChild" presStyleCnt="0"/>
      <dgm:spPr/>
    </dgm:pt>
    <dgm:pt modelId="{CD0C983F-85EC-4D9C-9F6A-E4A77C374538}" type="pres">
      <dgm:prSet presAssocID="{979B3DE3-175F-409E-8164-579DF52E4FC8}" presName="conn2-1" presStyleLbl="parChTrans1D2" presStyleIdx="1" presStyleCnt="4"/>
      <dgm:spPr/>
    </dgm:pt>
    <dgm:pt modelId="{A958A4B3-98EE-41B1-8B63-79DF7B24FE4C}" type="pres">
      <dgm:prSet presAssocID="{979B3DE3-175F-409E-8164-579DF52E4FC8}" presName="connTx" presStyleLbl="parChTrans1D2" presStyleIdx="1" presStyleCnt="4"/>
      <dgm:spPr/>
    </dgm:pt>
    <dgm:pt modelId="{584B0B30-FE26-4284-8004-4531935C5164}" type="pres">
      <dgm:prSet presAssocID="{FDDEC143-AE5B-4D9D-8D72-147556FFC140}" presName="root2" presStyleCnt="0"/>
      <dgm:spPr/>
    </dgm:pt>
    <dgm:pt modelId="{E650BC5E-16CA-4E5A-9A42-9900243B8036}" type="pres">
      <dgm:prSet presAssocID="{FDDEC143-AE5B-4D9D-8D72-147556FFC140}" presName="LevelTwoTextNode" presStyleLbl="node2" presStyleIdx="1" presStyleCnt="4">
        <dgm:presLayoutVars>
          <dgm:chPref val="3"/>
        </dgm:presLayoutVars>
      </dgm:prSet>
      <dgm:spPr/>
    </dgm:pt>
    <dgm:pt modelId="{8F928AEC-61CB-4547-830A-7CAA5634A030}" type="pres">
      <dgm:prSet presAssocID="{FDDEC143-AE5B-4D9D-8D72-147556FFC140}" presName="level3hierChild" presStyleCnt="0"/>
      <dgm:spPr/>
    </dgm:pt>
    <dgm:pt modelId="{073BCC45-51C4-49D3-AF76-8D4967AA6D16}" type="pres">
      <dgm:prSet presAssocID="{75A3178B-AFAE-49B5-A9C3-8C2DE99CF543}" presName="conn2-1" presStyleLbl="parChTrans1D2" presStyleIdx="2" presStyleCnt="4"/>
      <dgm:spPr/>
    </dgm:pt>
    <dgm:pt modelId="{560A0046-919C-41EB-B392-77DE36F36727}" type="pres">
      <dgm:prSet presAssocID="{75A3178B-AFAE-49B5-A9C3-8C2DE99CF543}" presName="connTx" presStyleLbl="parChTrans1D2" presStyleIdx="2" presStyleCnt="4"/>
      <dgm:spPr/>
    </dgm:pt>
    <dgm:pt modelId="{289C7AC6-172D-44C6-830E-65742E425E10}" type="pres">
      <dgm:prSet presAssocID="{4350A042-504C-4085-A61D-F482B8DF8BF7}" presName="root2" presStyleCnt="0"/>
      <dgm:spPr/>
    </dgm:pt>
    <dgm:pt modelId="{5F14DA28-AFDE-4996-81D5-32DD31CD4A63}" type="pres">
      <dgm:prSet presAssocID="{4350A042-504C-4085-A61D-F482B8DF8BF7}" presName="LevelTwoTextNode" presStyleLbl="node2" presStyleIdx="2" presStyleCnt="4">
        <dgm:presLayoutVars>
          <dgm:chPref val="3"/>
        </dgm:presLayoutVars>
      </dgm:prSet>
      <dgm:spPr/>
    </dgm:pt>
    <dgm:pt modelId="{090A11F7-FC13-4239-8759-10986D1C9939}" type="pres">
      <dgm:prSet presAssocID="{4350A042-504C-4085-A61D-F482B8DF8BF7}" presName="level3hierChild" presStyleCnt="0"/>
      <dgm:spPr/>
    </dgm:pt>
    <dgm:pt modelId="{17A7C315-BA0A-4F9D-9F47-2462D280D6D4}" type="pres">
      <dgm:prSet presAssocID="{0662A710-8A46-428A-AAB7-4B22D05A4300}" presName="conn2-1" presStyleLbl="parChTrans1D2" presStyleIdx="3" presStyleCnt="4"/>
      <dgm:spPr/>
    </dgm:pt>
    <dgm:pt modelId="{2F9A768B-3060-4159-B250-26D41E6AFBEF}" type="pres">
      <dgm:prSet presAssocID="{0662A710-8A46-428A-AAB7-4B22D05A4300}" presName="connTx" presStyleLbl="parChTrans1D2" presStyleIdx="3" presStyleCnt="4"/>
      <dgm:spPr/>
    </dgm:pt>
    <dgm:pt modelId="{676816CB-8475-4CCA-B3F4-D04F37C71DEA}" type="pres">
      <dgm:prSet presAssocID="{0F26A967-42C5-46D6-B2CF-2241A639B3ED}" presName="root2" presStyleCnt="0"/>
      <dgm:spPr/>
    </dgm:pt>
    <dgm:pt modelId="{785FCE70-6D1D-47DC-B043-6A770EF28C2F}" type="pres">
      <dgm:prSet presAssocID="{0F26A967-42C5-46D6-B2CF-2241A639B3ED}" presName="LevelTwoTextNode" presStyleLbl="node2" presStyleIdx="3" presStyleCnt="4">
        <dgm:presLayoutVars>
          <dgm:chPref val="3"/>
        </dgm:presLayoutVars>
      </dgm:prSet>
      <dgm:spPr/>
    </dgm:pt>
    <dgm:pt modelId="{58AA4673-3AEF-493B-8BA0-086F52071CF9}" type="pres">
      <dgm:prSet presAssocID="{0F26A967-42C5-46D6-B2CF-2241A639B3ED}" presName="level3hierChild" presStyleCnt="0"/>
      <dgm:spPr/>
    </dgm:pt>
  </dgm:ptLst>
  <dgm:cxnLst>
    <dgm:cxn modelId="{CA460C05-7D99-481C-B43A-3F98F4D37426}" srcId="{6FF4BEA7-12B0-49DF-A95F-F004A0D4D33F}" destId="{4350A042-504C-4085-A61D-F482B8DF8BF7}" srcOrd="2" destOrd="0" parTransId="{75A3178B-AFAE-49B5-A9C3-8C2DE99CF543}" sibTransId="{7D3F154A-605A-4E55-9C32-DE9A420377A1}"/>
    <dgm:cxn modelId="{0FE0EB07-F5BE-45E8-8E55-D31DC1C052E4}" type="presOf" srcId="{979B3DE3-175F-409E-8164-579DF52E4FC8}" destId="{A958A4B3-98EE-41B1-8B63-79DF7B24FE4C}" srcOrd="1" destOrd="0" presId="urn:microsoft.com/office/officeart/2008/layout/HorizontalMultiLevelHierarchy"/>
    <dgm:cxn modelId="{A304720A-7B3E-4916-A5E4-5ECAAD77D3C9}" type="presOf" srcId="{75A3178B-AFAE-49B5-A9C3-8C2DE99CF543}" destId="{560A0046-919C-41EB-B392-77DE36F36727}" srcOrd="1" destOrd="0" presId="urn:microsoft.com/office/officeart/2008/layout/HorizontalMultiLevelHierarchy"/>
    <dgm:cxn modelId="{E70A090F-69F9-45BA-8768-136AC49E938F}" type="presOf" srcId="{6FF4BEA7-12B0-49DF-A95F-F004A0D4D33F}" destId="{99067557-A381-461B-8115-7E26D0897639}" srcOrd="0" destOrd="0" presId="urn:microsoft.com/office/officeart/2008/layout/HorizontalMultiLevelHierarchy"/>
    <dgm:cxn modelId="{AA86DF29-30E4-4C5E-B65D-A53DC1C5ED3D}" type="presOf" srcId="{4350A042-504C-4085-A61D-F482B8DF8BF7}" destId="{5F14DA28-AFDE-4996-81D5-32DD31CD4A63}" srcOrd="0" destOrd="0" presId="urn:microsoft.com/office/officeart/2008/layout/HorizontalMultiLevelHierarchy"/>
    <dgm:cxn modelId="{7341DB35-78D0-40C1-8249-1576AD95C872}" type="presOf" srcId="{C6A0B099-B5B2-4AB7-81A9-2A81225580E3}" destId="{82008954-8B7F-4F35-8E53-D1E756941312}" srcOrd="0" destOrd="0" presId="urn:microsoft.com/office/officeart/2008/layout/HorizontalMultiLevelHierarchy"/>
    <dgm:cxn modelId="{4D89533C-0D4C-49CE-B3AA-75127A3DD642}" type="presOf" srcId="{505D5D00-66F2-4928-B542-3C8F09426BEB}" destId="{D2DE61C2-5009-440A-A877-BCDFA3C79309}" srcOrd="0" destOrd="0" presId="urn:microsoft.com/office/officeart/2008/layout/HorizontalMultiLevelHierarchy"/>
    <dgm:cxn modelId="{48E28E3E-3857-4555-B6CB-3E616267785E}" srcId="{C6A0B099-B5B2-4AB7-81A9-2A81225580E3}" destId="{6FF4BEA7-12B0-49DF-A95F-F004A0D4D33F}" srcOrd="0" destOrd="0" parTransId="{BFF3838A-A15C-4B24-B244-7C15783E56BD}" sibTransId="{133E96EB-991B-48AE-9695-2CFD5762D1F6}"/>
    <dgm:cxn modelId="{D38DBC5C-4700-4340-9246-15BD3842C15D}" srcId="{6FF4BEA7-12B0-49DF-A95F-F004A0D4D33F}" destId="{653D313B-3D12-4D4D-BF87-2D17011E84F0}" srcOrd="0" destOrd="0" parTransId="{505D5D00-66F2-4928-B542-3C8F09426BEB}" sibTransId="{91A8D7EE-336D-4200-B005-CE0BB04BF8DA}"/>
    <dgm:cxn modelId="{89551645-4183-4894-9A38-C3A08FB2552C}" type="presOf" srcId="{979B3DE3-175F-409E-8164-579DF52E4FC8}" destId="{CD0C983F-85EC-4D9C-9F6A-E4A77C374538}" srcOrd="0" destOrd="0" presId="urn:microsoft.com/office/officeart/2008/layout/HorizontalMultiLevelHierarchy"/>
    <dgm:cxn modelId="{D1A1224C-91E1-4D76-9F01-63FC3991CF6A}" type="presOf" srcId="{505D5D00-66F2-4928-B542-3C8F09426BEB}" destId="{7E0E6865-CDE5-4E8B-886D-C61D78BCBB38}" srcOrd="1" destOrd="0" presId="urn:microsoft.com/office/officeart/2008/layout/HorizontalMultiLevelHierarchy"/>
    <dgm:cxn modelId="{D328956E-DD80-49B4-BFDD-39F7A8BCC74B}" type="presOf" srcId="{653D313B-3D12-4D4D-BF87-2D17011E84F0}" destId="{EE50DC85-022D-45B9-890D-9E8F39160267}" srcOrd="0" destOrd="0" presId="urn:microsoft.com/office/officeart/2008/layout/HorizontalMultiLevelHierarchy"/>
    <dgm:cxn modelId="{04ECB577-3893-42E0-92C9-5B86B60891C5}" type="presOf" srcId="{75A3178B-AFAE-49B5-A9C3-8C2DE99CF543}" destId="{073BCC45-51C4-49D3-AF76-8D4967AA6D16}" srcOrd="0" destOrd="0" presId="urn:microsoft.com/office/officeart/2008/layout/HorizontalMultiLevelHierarchy"/>
    <dgm:cxn modelId="{F5C0E58A-F543-44FA-880F-F7732FAF4F8A}" type="presOf" srcId="{0662A710-8A46-428A-AAB7-4B22D05A4300}" destId="{17A7C315-BA0A-4F9D-9F47-2462D280D6D4}" srcOrd="0" destOrd="0" presId="urn:microsoft.com/office/officeart/2008/layout/HorizontalMultiLevelHierarchy"/>
    <dgm:cxn modelId="{C4C4C09B-69EC-4B2D-AFC8-5A89BD0FC41D}" type="presOf" srcId="{0F26A967-42C5-46D6-B2CF-2241A639B3ED}" destId="{785FCE70-6D1D-47DC-B043-6A770EF28C2F}" srcOrd="0" destOrd="0" presId="urn:microsoft.com/office/officeart/2008/layout/HorizontalMultiLevelHierarchy"/>
    <dgm:cxn modelId="{F400809D-02F4-4CD8-A671-8BC6C097CB5C}" srcId="{6FF4BEA7-12B0-49DF-A95F-F004A0D4D33F}" destId="{0F26A967-42C5-46D6-B2CF-2241A639B3ED}" srcOrd="3" destOrd="0" parTransId="{0662A710-8A46-428A-AAB7-4B22D05A4300}" sibTransId="{7B787A9C-0FAB-435D-B307-2B7E0959EFAD}"/>
    <dgm:cxn modelId="{47483AB8-FB26-4BBA-ACEE-985966A09694}" type="presOf" srcId="{FDDEC143-AE5B-4D9D-8D72-147556FFC140}" destId="{E650BC5E-16CA-4E5A-9A42-9900243B8036}" srcOrd="0" destOrd="0" presId="urn:microsoft.com/office/officeart/2008/layout/HorizontalMultiLevelHierarchy"/>
    <dgm:cxn modelId="{9920E3BE-53BD-4270-961D-6D38E6B9AFBD}" srcId="{6FF4BEA7-12B0-49DF-A95F-F004A0D4D33F}" destId="{FDDEC143-AE5B-4D9D-8D72-147556FFC140}" srcOrd="1" destOrd="0" parTransId="{979B3DE3-175F-409E-8164-579DF52E4FC8}" sibTransId="{3328E98C-DEFA-4213-8792-890FFAE21C8C}"/>
    <dgm:cxn modelId="{7A3DB5EE-5909-48ED-8A59-15E8B5EF4C36}" type="presOf" srcId="{0662A710-8A46-428A-AAB7-4B22D05A4300}" destId="{2F9A768B-3060-4159-B250-26D41E6AFBEF}" srcOrd="1" destOrd="0" presId="urn:microsoft.com/office/officeart/2008/layout/HorizontalMultiLevelHierarchy"/>
    <dgm:cxn modelId="{8C3269E4-D3B8-4CE7-9851-A299E5C3077B}" type="presParOf" srcId="{82008954-8B7F-4F35-8E53-D1E756941312}" destId="{D652854A-8A7C-4B1F-BC60-EBE79D62C148}" srcOrd="0" destOrd="0" presId="urn:microsoft.com/office/officeart/2008/layout/HorizontalMultiLevelHierarchy"/>
    <dgm:cxn modelId="{C4EED47A-6056-4789-8EAE-312B4DA8544D}" type="presParOf" srcId="{D652854A-8A7C-4B1F-BC60-EBE79D62C148}" destId="{99067557-A381-461B-8115-7E26D0897639}" srcOrd="0" destOrd="0" presId="urn:microsoft.com/office/officeart/2008/layout/HorizontalMultiLevelHierarchy"/>
    <dgm:cxn modelId="{0628EA55-0422-42BD-BB30-33EB3E7E94FA}" type="presParOf" srcId="{D652854A-8A7C-4B1F-BC60-EBE79D62C148}" destId="{BE495B11-8C02-47D5-862D-01E6A9612612}" srcOrd="1" destOrd="0" presId="urn:microsoft.com/office/officeart/2008/layout/HorizontalMultiLevelHierarchy"/>
    <dgm:cxn modelId="{10961389-959C-4A30-99D4-8604D9300A29}" type="presParOf" srcId="{BE495B11-8C02-47D5-862D-01E6A9612612}" destId="{D2DE61C2-5009-440A-A877-BCDFA3C79309}" srcOrd="0" destOrd="0" presId="urn:microsoft.com/office/officeart/2008/layout/HorizontalMultiLevelHierarchy"/>
    <dgm:cxn modelId="{6E5CBED0-3995-437F-8E9F-D14543CC0A2E}" type="presParOf" srcId="{D2DE61C2-5009-440A-A877-BCDFA3C79309}" destId="{7E0E6865-CDE5-4E8B-886D-C61D78BCBB38}" srcOrd="0" destOrd="0" presId="urn:microsoft.com/office/officeart/2008/layout/HorizontalMultiLevelHierarchy"/>
    <dgm:cxn modelId="{AACD3F08-FD66-4F20-AF21-E3D552C7686A}" type="presParOf" srcId="{BE495B11-8C02-47D5-862D-01E6A9612612}" destId="{8A75D606-68A2-4D67-9196-87A7CDEE8BFB}" srcOrd="1" destOrd="0" presId="urn:microsoft.com/office/officeart/2008/layout/HorizontalMultiLevelHierarchy"/>
    <dgm:cxn modelId="{C5C558F3-9BFB-42F3-B62F-3B1D7F90C5B1}" type="presParOf" srcId="{8A75D606-68A2-4D67-9196-87A7CDEE8BFB}" destId="{EE50DC85-022D-45B9-890D-9E8F39160267}" srcOrd="0" destOrd="0" presId="urn:microsoft.com/office/officeart/2008/layout/HorizontalMultiLevelHierarchy"/>
    <dgm:cxn modelId="{F786E7C9-7CF4-4CCC-86B3-A277E59C830C}" type="presParOf" srcId="{8A75D606-68A2-4D67-9196-87A7CDEE8BFB}" destId="{FF7339D8-48CA-4AB4-892F-E46B19ED1F3E}" srcOrd="1" destOrd="0" presId="urn:microsoft.com/office/officeart/2008/layout/HorizontalMultiLevelHierarchy"/>
    <dgm:cxn modelId="{F7ED09E4-16EC-4EBA-9B26-66A962DB7F28}" type="presParOf" srcId="{BE495B11-8C02-47D5-862D-01E6A9612612}" destId="{CD0C983F-85EC-4D9C-9F6A-E4A77C374538}" srcOrd="2" destOrd="0" presId="urn:microsoft.com/office/officeart/2008/layout/HorizontalMultiLevelHierarchy"/>
    <dgm:cxn modelId="{23E6AE73-4785-4428-8B70-7D08008CE0F3}" type="presParOf" srcId="{CD0C983F-85EC-4D9C-9F6A-E4A77C374538}" destId="{A958A4B3-98EE-41B1-8B63-79DF7B24FE4C}" srcOrd="0" destOrd="0" presId="urn:microsoft.com/office/officeart/2008/layout/HorizontalMultiLevelHierarchy"/>
    <dgm:cxn modelId="{E0116048-FBFB-4448-BD14-894EE6857366}" type="presParOf" srcId="{BE495B11-8C02-47D5-862D-01E6A9612612}" destId="{584B0B30-FE26-4284-8004-4531935C5164}" srcOrd="3" destOrd="0" presId="urn:microsoft.com/office/officeart/2008/layout/HorizontalMultiLevelHierarchy"/>
    <dgm:cxn modelId="{E3CA294B-4008-44A7-BB77-E91E2EE2AA8C}" type="presParOf" srcId="{584B0B30-FE26-4284-8004-4531935C5164}" destId="{E650BC5E-16CA-4E5A-9A42-9900243B8036}" srcOrd="0" destOrd="0" presId="urn:microsoft.com/office/officeart/2008/layout/HorizontalMultiLevelHierarchy"/>
    <dgm:cxn modelId="{46873C23-4927-46C7-9BD7-5890784A49DE}" type="presParOf" srcId="{584B0B30-FE26-4284-8004-4531935C5164}" destId="{8F928AEC-61CB-4547-830A-7CAA5634A030}" srcOrd="1" destOrd="0" presId="urn:microsoft.com/office/officeart/2008/layout/HorizontalMultiLevelHierarchy"/>
    <dgm:cxn modelId="{24B1F78A-73F3-4364-807E-2B57D0FC9CB9}" type="presParOf" srcId="{BE495B11-8C02-47D5-862D-01E6A9612612}" destId="{073BCC45-51C4-49D3-AF76-8D4967AA6D16}" srcOrd="4" destOrd="0" presId="urn:microsoft.com/office/officeart/2008/layout/HorizontalMultiLevelHierarchy"/>
    <dgm:cxn modelId="{126B46CA-AC85-4A94-93E8-66CC32D671B0}" type="presParOf" srcId="{073BCC45-51C4-49D3-AF76-8D4967AA6D16}" destId="{560A0046-919C-41EB-B392-77DE36F36727}" srcOrd="0" destOrd="0" presId="urn:microsoft.com/office/officeart/2008/layout/HorizontalMultiLevelHierarchy"/>
    <dgm:cxn modelId="{334F2BDA-B1C8-4C14-8A9E-F022801B1EDA}" type="presParOf" srcId="{BE495B11-8C02-47D5-862D-01E6A9612612}" destId="{289C7AC6-172D-44C6-830E-65742E425E10}" srcOrd="5" destOrd="0" presId="urn:microsoft.com/office/officeart/2008/layout/HorizontalMultiLevelHierarchy"/>
    <dgm:cxn modelId="{C28D2120-D19F-46D0-B131-A6FC411EFCB1}" type="presParOf" srcId="{289C7AC6-172D-44C6-830E-65742E425E10}" destId="{5F14DA28-AFDE-4996-81D5-32DD31CD4A63}" srcOrd="0" destOrd="0" presId="urn:microsoft.com/office/officeart/2008/layout/HorizontalMultiLevelHierarchy"/>
    <dgm:cxn modelId="{1120AE6F-C341-487D-AD14-BC4326E5BBBD}" type="presParOf" srcId="{289C7AC6-172D-44C6-830E-65742E425E10}" destId="{090A11F7-FC13-4239-8759-10986D1C9939}" srcOrd="1" destOrd="0" presId="urn:microsoft.com/office/officeart/2008/layout/HorizontalMultiLevelHierarchy"/>
    <dgm:cxn modelId="{4C54B395-E89A-4654-8DA7-0F985F98BA74}" type="presParOf" srcId="{BE495B11-8C02-47D5-862D-01E6A9612612}" destId="{17A7C315-BA0A-4F9D-9F47-2462D280D6D4}" srcOrd="6" destOrd="0" presId="urn:microsoft.com/office/officeart/2008/layout/HorizontalMultiLevelHierarchy"/>
    <dgm:cxn modelId="{40CD37EA-EB5F-4644-BED8-F70FC882533D}" type="presParOf" srcId="{17A7C315-BA0A-4F9D-9F47-2462D280D6D4}" destId="{2F9A768B-3060-4159-B250-26D41E6AFBEF}" srcOrd="0" destOrd="0" presId="urn:microsoft.com/office/officeart/2008/layout/HorizontalMultiLevelHierarchy"/>
    <dgm:cxn modelId="{DCC7C97A-EA6A-431E-A274-B39F0D5FFE8B}" type="presParOf" srcId="{BE495B11-8C02-47D5-862D-01E6A9612612}" destId="{676816CB-8475-4CCA-B3F4-D04F37C71DEA}" srcOrd="7" destOrd="0" presId="urn:microsoft.com/office/officeart/2008/layout/HorizontalMultiLevelHierarchy"/>
    <dgm:cxn modelId="{FE15764F-3FB5-4917-875F-1DB6F8BB488C}" type="presParOf" srcId="{676816CB-8475-4CCA-B3F4-D04F37C71DEA}" destId="{785FCE70-6D1D-47DC-B043-6A770EF28C2F}" srcOrd="0" destOrd="0" presId="urn:microsoft.com/office/officeart/2008/layout/HorizontalMultiLevelHierarchy"/>
    <dgm:cxn modelId="{CC5DA531-2628-447F-81AA-C642F99E58C4}" type="presParOf" srcId="{676816CB-8475-4CCA-B3F4-D04F37C71DEA}" destId="{58AA4673-3AEF-493B-8BA0-086F52071CF9}" srcOrd="1" destOrd="0" presId="urn:microsoft.com/office/officeart/2008/layout/HorizontalMultiLevelHierarchy"/>
  </dgm:cxnLst>
  <dgm:bg>
    <a:noFill/>
  </dgm:bg>
  <dgm:whole>
    <a:ln>
      <a:gradFill>
        <a:gsLst>
          <a:gs pos="0">
            <a:schemeClr val="accent1">
              <a:lumMod val="20000"/>
              <a:lumOff val="80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7C315-BA0A-4F9D-9F47-2462D280D6D4}">
      <dsp:nvSpPr>
        <dsp:cNvPr id="0" name=""/>
        <dsp:cNvSpPr/>
      </dsp:nvSpPr>
      <dsp:spPr>
        <a:xfrm>
          <a:off x="2092958" y="2709333"/>
          <a:ext cx="620518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259" y="0"/>
              </a:lnTo>
              <a:lnTo>
                <a:pt x="310259" y="1930400"/>
              </a:lnTo>
              <a:lnTo>
                <a:pt x="620518" y="193040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52525" y="3623841"/>
        <a:ext cx="101384" cy="101384"/>
      </dsp:txXfrm>
    </dsp:sp>
    <dsp:sp modelId="{073BCC45-51C4-49D3-AF76-8D4967AA6D16}">
      <dsp:nvSpPr>
        <dsp:cNvPr id="0" name=""/>
        <dsp:cNvSpPr/>
      </dsp:nvSpPr>
      <dsp:spPr>
        <a:xfrm>
          <a:off x="2092958" y="2709333"/>
          <a:ext cx="620518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259" y="0"/>
              </a:lnTo>
              <a:lnTo>
                <a:pt x="310259" y="643466"/>
              </a:lnTo>
              <a:lnTo>
                <a:pt x="620518" y="64346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0869" y="3008718"/>
        <a:ext cx="44695" cy="44695"/>
      </dsp:txXfrm>
    </dsp:sp>
    <dsp:sp modelId="{CD0C983F-85EC-4D9C-9F6A-E4A77C374538}">
      <dsp:nvSpPr>
        <dsp:cNvPr id="0" name=""/>
        <dsp:cNvSpPr/>
      </dsp:nvSpPr>
      <dsp:spPr>
        <a:xfrm>
          <a:off x="2092958" y="2065866"/>
          <a:ext cx="620518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643466"/>
              </a:moveTo>
              <a:lnTo>
                <a:pt x="310259" y="643466"/>
              </a:lnTo>
              <a:lnTo>
                <a:pt x="310259" y="0"/>
              </a:lnTo>
              <a:lnTo>
                <a:pt x="62051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80869" y="2365252"/>
        <a:ext cx="44695" cy="44695"/>
      </dsp:txXfrm>
    </dsp:sp>
    <dsp:sp modelId="{D2DE61C2-5009-440A-A877-BCDFA3C79309}">
      <dsp:nvSpPr>
        <dsp:cNvPr id="0" name=""/>
        <dsp:cNvSpPr/>
      </dsp:nvSpPr>
      <dsp:spPr>
        <a:xfrm>
          <a:off x="2092958" y="791998"/>
          <a:ext cx="607415" cy="1917335"/>
        </a:xfrm>
        <a:custGeom>
          <a:avLst/>
          <a:gdLst/>
          <a:ahLst/>
          <a:cxnLst/>
          <a:rect l="0" t="0" r="0" b="0"/>
          <a:pathLst>
            <a:path>
              <a:moveTo>
                <a:pt x="0" y="1917335"/>
              </a:moveTo>
              <a:lnTo>
                <a:pt x="303707" y="1917335"/>
              </a:lnTo>
              <a:lnTo>
                <a:pt x="303707" y="0"/>
              </a:lnTo>
              <a:lnTo>
                <a:pt x="60741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46385" y="1700384"/>
        <a:ext cx="100562" cy="100562"/>
      </dsp:txXfrm>
    </dsp:sp>
    <dsp:sp modelId="{99067557-A381-461B-8115-7E26D0897639}">
      <dsp:nvSpPr>
        <dsp:cNvPr id="0" name=""/>
        <dsp:cNvSpPr/>
      </dsp:nvSpPr>
      <dsp:spPr>
        <a:xfrm rot="16200000">
          <a:off x="-1131148" y="2194560"/>
          <a:ext cx="5418667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Les figures d’analogie</a:t>
          </a:r>
          <a:r>
            <a:rPr lang="en-US" sz="2000" kern="1200" dirty="0"/>
            <a:t>.</a:t>
          </a:r>
        </a:p>
      </dsp:txBody>
      <dsp:txXfrm>
        <a:off x="-1131148" y="2194560"/>
        <a:ext cx="5418667" cy="1029546"/>
      </dsp:txXfrm>
    </dsp:sp>
    <dsp:sp modelId="{EE50DC85-022D-45B9-890D-9E8F39160267}">
      <dsp:nvSpPr>
        <dsp:cNvPr id="0" name=""/>
        <dsp:cNvSpPr/>
      </dsp:nvSpPr>
      <dsp:spPr>
        <a:xfrm>
          <a:off x="2700374" y="277224"/>
          <a:ext cx="3289856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1-La comparaison.</a:t>
          </a:r>
        </a:p>
      </dsp:txBody>
      <dsp:txXfrm>
        <a:off x="2700374" y="277224"/>
        <a:ext cx="3289856" cy="1029546"/>
      </dsp:txXfrm>
    </dsp:sp>
    <dsp:sp modelId="{E650BC5E-16CA-4E5A-9A42-9900243B8036}">
      <dsp:nvSpPr>
        <dsp:cNvPr id="0" name=""/>
        <dsp:cNvSpPr/>
      </dsp:nvSpPr>
      <dsp:spPr>
        <a:xfrm>
          <a:off x="2713476" y="1551093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2-La métaphore</a:t>
          </a:r>
          <a:r>
            <a:rPr lang="en-US" sz="1800" kern="1200" dirty="0"/>
            <a:t>.</a:t>
          </a:r>
        </a:p>
      </dsp:txBody>
      <dsp:txXfrm>
        <a:off x="2713476" y="1551093"/>
        <a:ext cx="3376913" cy="1029546"/>
      </dsp:txXfrm>
    </dsp:sp>
    <dsp:sp modelId="{5F14DA28-AFDE-4996-81D5-32DD31CD4A63}">
      <dsp:nvSpPr>
        <dsp:cNvPr id="0" name=""/>
        <dsp:cNvSpPr/>
      </dsp:nvSpPr>
      <dsp:spPr>
        <a:xfrm>
          <a:off x="2713476" y="2838026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3- </a:t>
          </a:r>
          <a:r>
            <a:rPr lang="en-US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La </a:t>
          </a:r>
          <a:r>
            <a:rPr lang="en-US" sz="1800" kern="1200" noProof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personnification</a:t>
          </a:r>
          <a:r>
            <a:rPr lang="en-US" sz="1800" kern="1200" dirty="0"/>
            <a:t>.</a:t>
          </a:r>
        </a:p>
      </dsp:txBody>
      <dsp:txXfrm>
        <a:off x="2713476" y="2838026"/>
        <a:ext cx="3376913" cy="1029546"/>
      </dsp:txXfrm>
    </dsp:sp>
    <dsp:sp modelId="{785FCE70-6D1D-47DC-B043-6A770EF28C2F}">
      <dsp:nvSpPr>
        <dsp:cNvPr id="0" name=""/>
        <dsp:cNvSpPr/>
      </dsp:nvSpPr>
      <dsp:spPr>
        <a:xfrm>
          <a:off x="2713476" y="4124960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4-L’allégorie</a:t>
          </a:r>
          <a:r>
            <a:rPr lang="en-US" sz="1800" kern="1200" dirty="0"/>
            <a:t>.</a:t>
          </a:r>
        </a:p>
      </dsp:txBody>
      <dsp:txXfrm>
        <a:off x="2713476" y="4124960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0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3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62D1B-D025-4C69-BED9-2375A7449EF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25BE987-AD63-41A0-8122-347291D96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8870" y="755374"/>
            <a:ext cx="5300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Collège des Sœurs des Saints - Cœurs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Bikfaya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7496" y="2555528"/>
            <a:ext cx="3923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figures de style</a:t>
            </a: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figures de l’analogie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2617" y="14577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24697" y="5786845"/>
            <a:ext cx="40233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PowerPoint réalisé par Danielle Nawfal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0192" y="155209"/>
            <a:ext cx="3005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académique 2024-2025</a:t>
            </a: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Matière: Français</a:t>
            </a: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Classe: S1G</a:t>
            </a: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Octobre 2024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368" y="1115568"/>
            <a:ext cx="470001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personnification</a:t>
            </a:r>
          </a:p>
        </p:txBody>
      </p:sp>
      <p:pic>
        <p:nvPicPr>
          <p:cNvPr id="4" name="Picture 3" descr="&lt;strong&gt;Dog&lt;/strong&gt; school &lt;strong&gt;Clipart&lt;/strong&gt; and Stock Illustrations. 4,151 &lt;strong&gt;Dog&lt;/strong&gt; 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3"/>
          <a:stretch/>
        </p:blipFill>
        <p:spPr>
          <a:xfrm>
            <a:off x="880872" y="2476227"/>
            <a:ext cx="2154936" cy="2114061"/>
          </a:xfrm>
          <a:prstGeom prst="rect">
            <a:avLst/>
          </a:prstGeom>
        </p:spPr>
      </p:pic>
      <p:pic>
        <p:nvPicPr>
          <p:cNvPr id="5" name="Picture 4" descr="My daily routine by Sofi | Welcome to Junior 2 20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2594362"/>
            <a:ext cx="2487168" cy="2066264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>
            <a:off x="3209544" y="3002905"/>
            <a:ext cx="2267712" cy="53035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0974" y="859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ppy &lt;strong&gt;Sun&lt;/strong&gt; Face &lt;strong&gt;Cartoon&lt;/strong&gt; Free Stock Photo - Public Domain 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41" r="1363" b="11105"/>
          <a:stretch/>
        </p:blipFill>
        <p:spPr>
          <a:xfrm>
            <a:off x="6071616" y="2994597"/>
            <a:ext cx="2795229" cy="296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9344" y="1810512"/>
            <a:ext cx="85770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soleil jouait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cache-cache avec les nuages</a:t>
            </a:r>
            <a:r>
              <a:rPr lang="en-US" sz="20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344" y="682674"/>
            <a:ext cx="197510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</a:t>
            </a:r>
          </a:p>
          <a:p>
            <a:endParaRPr lang="en-US" sz="2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1634" y="3212993"/>
            <a:ext cx="905691" cy="7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128" y="1042416"/>
            <a:ext cx="309067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L’allégorie</a:t>
            </a:r>
          </a:p>
        </p:txBody>
      </p:sp>
      <p:pic>
        <p:nvPicPr>
          <p:cNvPr id="5" name="Picture 4" descr="Wikipédia:Lumière sur/&lt;strong&gt;Statue&lt;/strong&gt; &lt;strong&gt;de&lt;/strong&gt; la &lt;strong&gt;Liberté&lt;/strong&gt; — Wikipédia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8" y="2584450"/>
            <a:ext cx="1240536" cy="1731518"/>
          </a:xfrm>
          <a:prstGeom prst="rect">
            <a:avLst/>
          </a:prstGeom>
        </p:spPr>
      </p:pic>
      <p:pic>
        <p:nvPicPr>
          <p:cNvPr id="6" name="Picture 5" descr="Image vectorielle gratuite: &lt;strong&gt;Coeur&lt;/strong&gt;, Forme, Red, L'Amour ..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6" t="-4323" r="44419" b="43117"/>
          <a:stretch/>
        </p:blipFill>
        <p:spPr>
          <a:xfrm>
            <a:off x="6042799" y="2932460"/>
            <a:ext cx="1188877" cy="1035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128" y="4831604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liberté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7737" y="4740164"/>
            <a:ext cx="16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L’amour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9460" y="2775706"/>
            <a:ext cx="958094" cy="9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4248" y="3115733"/>
            <a:ext cx="73396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faucheuse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emporté tous les vieux du village.</a:t>
            </a:r>
          </a:p>
          <a:p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chance 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frappe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ma porte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3802" y="1149531"/>
            <a:ext cx="176183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</a:t>
            </a:r>
          </a:p>
          <a:p>
            <a:endParaRPr lang="en-US" sz="2000" b="1" dirty="0"/>
          </a:p>
        </p:txBody>
      </p:sp>
      <p:pic>
        <p:nvPicPr>
          <p:cNvPr id="3" name="Picture 2" descr="Outils d'analyse de la langue/Figures de style — Wikiversit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15" y="2978908"/>
            <a:ext cx="1290501" cy="136793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978908"/>
            <a:ext cx="754892" cy="7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991" y="1792224"/>
            <a:ext cx="899285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liberté guide le peuple vers de nouveaux horizons.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 chien pleure de fatigue.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 yeux sont noirs comme du charbon.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lave tiède de tes yeux coule dans mes veines malades.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temps mange la vie.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forêt gémit sous le vent.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8991" y="859536"/>
            <a:ext cx="168249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Exercice</a:t>
            </a:r>
          </a:p>
        </p:txBody>
      </p:sp>
      <p:pic>
        <p:nvPicPr>
          <p:cNvPr id="5" name="Picture 4" descr="Sad &lt;strong&gt;Dog&lt;/strong&gt; Cartoon Stock Illustrations – 1,179 Sad &lt;strong&gt;Dog&lt;/strong&gt;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19" y="2048435"/>
            <a:ext cx="1866452" cy="186645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991" y="1792224"/>
            <a:ext cx="899285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liberté guide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peuple vers de nouveaux horizons.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Allégorie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 chien pleure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fatigue.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Personnification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 yeux sont noirs comme du charbon.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Comparaison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lave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tiède 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tes yeux coule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mes veines malades.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Métaphore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temps mange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vie.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Allégorie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forêt gémit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sous le vent.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Personnification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8991" y="859536"/>
            <a:ext cx="168249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</a:p>
        </p:txBody>
      </p:sp>
      <p:pic>
        <p:nvPicPr>
          <p:cNvPr id="5" name="Picture 4" descr="Sad &lt;strong&gt;Dog&lt;/strong&gt; Cartoon Stock Illustrations – 1,179 Sad &lt;strong&gt;Dog&lt;/strong&gt;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19" y="2048435"/>
            <a:ext cx="1866452" cy="1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ne De Papier De Confettis De &lt;strong&gt;Merci&lt;/strong&gt; Illustration de ..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938"/>
          <a:stretch/>
        </p:blipFill>
        <p:spPr>
          <a:xfrm rot="20056663">
            <a:off x="2351336" y="2052384"/>
            <a:ext cx="5047677" cy="2785929"/>
          </a:xfrm>
          <a:prstGeom prst="rect">
            <a:avLst/>
          </a:prstGeom>
          <a:gradFill>
            <a:gsLst>
              <a:gs pos="6300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82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1885" y="1674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8983" y="561703"/>
            <a:ext cx="6217920" cy="534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Plan: 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Définition de l’analogie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figures de l’analogie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comparaison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métaphore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personnification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L’allégorie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Exercice de consolidation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36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0787" y="1005839"/>
            <a:ext cx="7663543" cy="11887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figures d’analogie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8516" y="3308863"/>
            <a:ext cx="7766936" cy="1096899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Découvrir les figures d’analogie, les identifier dans un texte et donner leur valeur d’emploi.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6035" y="4869100"/>
            <a:ext cx="731522" cy="15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214846"/>
            <a:ext cx="8229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Qu’est-ce que l’analogie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un lien , une correspondance entre un élément et un autre.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81451" y="1632857"/>
            <a:ext cx="169818" cy="927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583" y="3697529"/>
            <a:ext cx="2645893" cy="176799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9234" y="2910841"/>
            <a:ext cx="822959" cy="8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85420219"/>
              </p:ext>
            </p:extLst>
          </p:nvPr>
        </p:nvGraphicFramePr>
        <p:xfrm>
          <a:off x="1198590" y="539399"/>
          <a:ext cx="70989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67557-A381-461B-8115-7E26D0897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99067557-A381-461B-8115-7E26D0897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DE61C2-5009-440A-A877-BCDFA3C79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D2DE61C2-5009-440A-A877-BCDFA3C79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0DC85-022D-45B9-890D-9E8F3916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EE50DC85-022D-45B9-890D-9E8F39160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0C983F-85EC-4D9C-9F6A-E4A77C374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CD0C983F-85EC-4D9C-9F6A-E4A77C374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50BC5E-16CA-4E5A-9A42-9900243B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E650BC5E-16CA-4E5A-9A42-9900243B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3BCC45-51C4-49D3-AF76-8D4967AA6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073BCC45-51C4-49D3-AF76-8D4967AA6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14DA28-AFDE-4996-81D5-32DD31CD4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5F14DA28-AFDE-4996-81D5-32DD31CD4A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A7C315-BA0A-4F9D-9F47-2462D280D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17A7C315-BA0A-4F9D-9F47-2462D280D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5FCE70-6D1D-47DC-B043-6A770EF28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785FCE70-6D1D-47DC-B043-6A770EF28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704" y="980661"/>
            <a:ext cx="409439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comparaison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0662" y="2451651"/>
            <a:ext cx="9303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vie est comme une bicyclette, il faut avancer pour ne pas perdre l’équilibre.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garçon est aussi fier qu’un coq.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mer scintille tel un miroir d’argent.</a:t>
            </a:r>
          </a:p>
        </p:txBody>
      </p:sp>
      <p:pic>
        <p:nvPicPr>
          <p:cNvPr id="4" name="Picture 3" descr="&lt;strong&gt;Bicycle&lt;/strong&gt; Flowers Vintage &lt;strong&gt;Clipart&lt;/strong&gt; Free Stock Photo - Public ..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3"/>
          <a:stretch/>
        </p:blipFill>
        <p:spPr>
          <a:xfrm>
            <a:off x="6080870" y="3805517"/>
            <a:ext cx="2341469" cy="165388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8323" y="836350"/>
            <a:ext cx="2027583" cy="821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comparé</a:t>
            </a:r>
          </a:p>
        </p:txBody>
      </p:sp>
      <p:sp>
        <p:nvSpPr>
          <p:cNvPr id="4" name="Rectangle 3"/>
          <p:cNvSpPr/>
          <p:nvPr/>
        </p:nvSpPr>
        <p:spPr>
          <a:xfrm>
            <a:off x="6473686" y="954157"/>
            <a:ext cx="2432569" cy="821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comparant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818323" y="2493528"/>
            <a:ext cx="2120348" cy="3366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vie</a:t>
            </a:r>
          </a:p>
          <a:p>
            <a:pPr algn="ctr">
              <a:spcBef>
                <a:spcPts val="600"/>
              </a:spcBef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garçon</a:t>
            </a:r>
          </a:p>
          <a:p>
            <a:pPr algn="ctr">
              <a:spcBef>
                <a:spcPts val="600"/>
              </a:spcBef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mer</a:t>
            </a:r>
          </a:p>
          <a:p>
            <a:pPr algn="ctr">
              <a:spcBef>
                <a:spcPts val="6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45356" y="2493528"/>
            <a:ext cx="2080592" cy="3366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bicyclette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coq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miroir d’argent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19131" y="3010098"/>
            <a:ext cx="4426225" cy="19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39696" y="4157869"/>
            <a:ext cx="4828032" cy="17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19131" y="5141844"/>
            <a:ext cx="4648597" cy="3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736188" y="802561"/>
            <a:ext cx="2120348" cy="102041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Outil de comparaison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68779" y="1301762"/>
            <a:ext cx="3704907" cy="47706"/>
          </a:xfrm>
          <a:prstGeom prst="straightConnector1">
            <a:avLst/>
          </a:prstGeom>
          <a:ln>
            <a:headEnd w="med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644349" y="2345638"/>
            <a:ext cx="2120348" cy="2796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Pareil à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Aussi…que</a:t>
            </a:r>
          </a:p>
          <a:p>
            <a:pPr algn="ctr"/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Semblable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49" y="3071192"/>
            <a:ext cx="2239617" cy="66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comparé</a:t>
            </a:r>
          </a:p>
        </p:txBody>
      </p:sp>
      <p:sp>
        <p:nvSpPr>
          <p:cNvPr id="3" name="Rectangle 2"/>
          <p:cNvSpPr/>
          <p:nvPr/>
        </p:nvSpPr>
        <p:spPr>
          <a:xfrm>
            <a:off x="7320451" y="3071192"/>
            <a:ext cx="1994452" cy="662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comparant</a:t>
            </a:r>
          </a:p>
        </p:txBody>
      </p:sp>
      <p:sp>
        <p:nvSpPr>
          <p:cNvPr id="8" name="Oval 7"/>
          <p:cNvSpPr/>
          <p:nvPr/>
        </p:nvSpPr>
        <p:spPr>
          <a:xfrm>
            <a:off x="3739100" y="1450215"/>
            <a:ext cx="2115122" cy="9471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Outil de comparaison</a:t>
            </a:r>
          </a:p>
        </p:txBody>
      </p:sp>
      <p:cxnSp>
        <p:nvCxnSpPr>
          <p:cNvPr id="18" name="Straight Arrow Connector 17"/>
          <p:cNvCxnSpPr>
            <a:stCxn id="2" idx="3"/>
          </p:cNvCxnSpPr>
          <p:nvPr/>
        </p:nvCxnSpPr>
        <p:spPr>
          <a:xfrm>
            <a:off x="2666866" y="3402496"/>
            <a:ext cx="4548322" cy="26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0021" y="168722"/>
            <a:ext cx="3368230" cy="707886"/>
          </a:xfrm>
          <a:prstGeom prst="rect">
            <a:avLst/>
          </a:prstGeom>
          <a:gradFill>
            <a:gsLst>
              <a:gs pos="6300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82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lvl="0"/>
            <a:r>
              <a:rPr lang="fr-FR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métaphore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308437" y="1396705"/>
            <a:ext cx="833540" cy="1194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239448" y="1472612"/>
            <a:ext cx="1114425" cy="10429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57575" y="2941689"/>
            <a:ext cx="2943225" cy="369332"/>
          </a:xfrm>
          <a:prstGeom prst="rect">
            <a:avLst/>
          </a:prstGeom>
          <a:gradFill flip="none" rotWithShape="1">
            <a:gsLst>
              <a:gs pos="6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Elément commun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8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614488"/>
            <a:ext cx="8540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vie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bicyclette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faut avancer pour ne pas perdre l’équilibre.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garçon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fierté du </a:t>
            </a:r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coq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mer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fr-FR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miroir d’argent</a:t>
            </a:r>
            <a:r>
              <a:rPr lang="en-US" sz="20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091298"/>
            <a:ext cx="1609344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</a:t>
            </a:r>
          </a:p>
          <a:p>
            <a:endParaRPr lang="en-US" dirty="0"/>
          </a:p>
        </p:txBody>
      </p:sp>
      <p:pic>
        <p:nvPicPr>
          <p:cNvPr id="2" name="Picture 1" descr="Fichier:Dessin &lt;strong&gt;coq&lt;/strong&gt;.svg — Wikipé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2857499"/>
            <a:ext cx="1810566" cy="231136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339" y="554832"/>
            <a:ext cx="876301" cy="8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87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0000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477</TotalTime>
  <Words>355</Words>
  <Application>Microsoft Office PowerPoint</Application>
  <PresentationFormat>Widescreen</PresentationFormat>
  <Paragraphs>123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Les figures d’analogie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figures d’analogie</dc:title>
  <dc:creator>USER</dc:creator>
  <cp:lastModifiedBy>Danielle Nawfal</cp:lastModifiedBy>
  <cp:revision>70</cp:revision>
  <dcterms:created xsi:type="dcterms:W3CDTF">2020-08-03T11:24:36Z</dcterms:created>
  <dcterms:modified xsi:type="dcterms:W3CDTF">2024-10-18T06:54:34Z</dcterms:modified>
</cp:coreProperties>
</file>